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16.04.2012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/>
          <p:cNvSpPr txBox="1"/>
          <p:nvPr/>
        </p:nvSpPr>
        <p:spPr>
          <a:xfrm>
            <a:off x="3712267" y="0"/>
            <a:ext cx="177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Job Run Lifecycle</a:t>
            </a:r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3950463" y="1889615"/>
            <a:ext cx="1296144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running</a:t>
            </a:r>
            <a:endParaRPr lang="de-DE"/>
          </a:p>
        </p:txBody>
      </p:sp>
      <p:cxnSp>
        <p:nvCxnSpPr>
          <p:cNvPr id="8" name="Gerade Verbindung mit Pfeil 7"/>
          <p:cNvCxnSpPr>
            <a:stCxn id="42" idx="4"/>
            <a:endCxn id="5" idx="0"/>
          </p:cNvCxnSpPr>
          <p:nvPr/>
        </p:nvCxnSpPr>
        <p:spPr>
          <a:xfrm>
            <a:off x="4598535" y="1393344"/>
            <a:ext cx="0" cy="4962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4580473" y="2451760"/>
            <a:ext cx="0" cy="4737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e 23"/>
          <p:cNvSpPr/>
          <p:nvPr/>
        </p:nvSpPr>
        <p:spPr>
          <a:xfrm>
            <a:off x="6290763" y="1889615"/>
            <a:ext cx="1296144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failed</a:t>
            </a:r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3749376" y="2948239"/>
            <a:ext cx="1698318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finishing</a:t>
            </a:r>
            <a:endParaRPr lang="de-DE"/>
          </a:p>
        </p:txBody>
      </p:sp>
      <p:cxnSp>
        <p:nvCxnSpPr>
          <p:cNvPr id="26" name="Gerade Verbindung mit Pfeil 25"/>
          <p:cNvCxnSpPr>
            <a:stCxn id="5" idx="6"/>
            <a:endCxn id="24" idx="2"/>
          </p:cNvCxnSpPr>
          <p:nvPr/>
        </p:nvCxnSpPr>
        <p:spPr>
          <a:xfrm>
            <a:off x="5246607" y="2166795"/>
            <a:ext cx="10441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4591565" y="504056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start</a:t>
            </a:r>
            <a:endParaRPr lang="de-DE" sz="1100"/>
          </a:p>
        </p:txBody>
      </p:sp>
      <p:sp>
        <p:nvSpPr>
          <p:cNvPr id="31" name="Textfeld 30"/>
          <p:cNvSpPr txBox="1"/>
          <p:nvPr/>
        </p:nvSpPr>
        <p:spPr>
          <a:xfrm>
            <a:off x="6228184" y="1556792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fatal error</a:t>
            </a:r>
            <a:endParaRPr lang="de-DE" sz="1100"/>
          </a:p>
        </p:txBody>
      </p:sp>
      <p:sp>
        <p:nvSpPr>
          <p:cNvPr id="34" name="Textfeld 33"/>
          <p:cNvSpPr txBox="1"/>
          <p:nvPr/>
        </p:nvSpPr>
        <p:spPr>
          <a:xfrm>
            <a:off x="4588394" y="2571324"/>
            <a:ext cx="4940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finish</a:t>
            </a:r>
            <a:endParaRPr lang="de-DE" sz="1100"/>
          </a:p>
        </p:txBody>
      </p:sp>
      <p:sp>
        <p:nvSpPr>
          <p:cNvPr id="37" name="Ellipse 36"/>
          <p:cNvSpPr/>
          <p:nvPr/>
        </p:nvSpPr>
        <p:spPr>
          <a:xfrm>
            <a:off x="3721347" y="3969624"/>
            <a:ext cx="1754376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completing</a:t>
            </a:r>
            <a:endParaRPr lang="de-DE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4610836" y="3495921"/>
            <a:ext cx="0" cy="4737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4572000" y="3501008"/>
            <a:ext cx="14205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&lt;all tasks completed&gt;</a:t>
            </a:r>
            <a:endParaRPr lang="de-DE" sz="1100"/>
          </a:p>
        </p:txBody>
      </p:sp>
      <p:cxnSp>
        <p:nvCxnSpPr>
          <p:cNvPr id="40" name="Gerade Verbindung mit Pfeil 39"/>
          <p:cNvCxnSpPr>
            <a:stCxn id="25" idx="6"/>
            <a:endCxn id="24" idx="3"/>
          </p:cNvCxnSpPr>
          <p:nvPr/>
        </p:nvCxnSpPr>
        <p:spPr>
          <a:xfrm flipV="1">
            <a:off x="5447694" y="2362791"/>
            <a:ext cx="1032885" cy="862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5516054" y="1905185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fatal error</a:t>
            </a:r>
            <a:endParaRPr lang="de-DE" sz="1100"/>
          </a:p>
        </p:txBody>
      </p:sp>
      <p:sp>
        <p:nvSpPr>
          <p:cNvPr id="42" name="Ellipse 41"/>
          <p:cNvSpPr/>
          <p:nvPr/>
        </p:nvSpPr>
        <p:spPr>
          <a:xfrm>
            <a:off x="3806447" y="838984"/>
            <a:ext cx="1584176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preparing</a:t>
            </a:r>
            <a:endParaRPr lang="de-DE"/>
          </a:p>
        </p:txBody>
      </p:sp>
      <p:cxnSp>
        <p:nvCxnSpPr>
          <p:cNvPr id="43" name="Gerade Verbindung mit Pfeil 42"/>
          <p:cNvCxnSpPr>
            <a:stCxn id="20" idx="2"/>
            <a:endCxn id="42" idx="0"/>
          </p:cNvCxnSpPr>
          <p:nvPr/>
        </p:nvCxnSpPr>
        <p:spPr>
          <a:xfrm flipH="1">
            <a:off x="4598535" y="369332"/>
            <a:ext cx="1" cy="4696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4567721" y="1478563"/>
            <a:ext cx="14895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&lt;finished preparation&gt;</a:t>
            </a:r>
            <a:endParaRPr lang="de-DE" sz="1100"/>
          </a:p>
        </p:txBody>
      </p:sp>
      <p:cxnSp>
        <p:nvCxnSpPr>
          <p:cNvPr id="45" name="Gerade Verbindung mit Pfeil 44"/>
          <p:cNvCxnSpPr>
            <a:stCxn id="42" idx="6"/>
            <a:endCxn id="24" idx="1"/>
          </p:cNvCxnSpPr>
          <p:nvPr/>
        </p:nvCxnSpPr>
        <p:spPr>
          <a:xfrm>
            <a:off x="5390623" y="1116164"/>
            <a:ext cx="1089956" cy="8546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5364088" y="2492896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fatal error</a:t>
            </a:r>
            <a:endParaRPr lang="de-DE" sz="1100"/>
          </a:p>
        </p:txBody>
      </p:sp>
      <p:sp>
        <p:nvSpPr>
          <p:cNvPr id="22" name="Ellipse 21"/>
          <p:cNvSpPr/>
          <p:nvPr/>
        </p:nvSpPr>
        <p:spPr>
          <a:xfrm>
            <a:off x="1518506" y="4996909"/>
            <a:ext cx="1552956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canceled</a:t>
            </a:r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3086690" y="2247223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cancel</a:t>
            </a:r>
            <a:endParaRPr lang="de-DE" sz="1100"/>
          </a:p>
        </p:txBody>
      </p:sp>
      <p:sp>
        <p:nvSpPr>
          <p:cNvPr id="27" name="Ellipse 26"/>
          <p:cNvSpPr/>
          <p:nvPr/>
        </p:nvSpPr>
        <p:spPr>
          <a:xfrm>
            <a:off x="1509838" y="2948239"/>
            <a:ext cx="1570293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canceling</a:t>
            </a:r>
            <a:endParaRPr lang="de-DE"/>
          </a:p>
        </p:txBody>
      </p:sp>
      <p:cxnSp>
        <p:nvCxnSpPr>
          <p:cNvPr id="28" name="Gerade Verbindung mit Pfeil 27"/>
          <p:cNvCxnSpPr>
            <a:endCxn id="22" idx="0"/>
          </p:cNvCxnSpPr>
          <p:nvPr/>
        </p:nvCxnSpPr>
        <p:spPr>
          <a:xfrm>
            <a:off x="2260885" y="3516945"/>
            <a:ext cx="34099" cy="14799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57133" y="3830323"/>
            <a:ext cx="1882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/>
              <a:t>&lt;all cancel operations done, </a:t>
            </a:r>
            <a:r>
              <a:rPr lang="de-DE" sz="1100" smtClean="0"/>
              <a:t>canceled job </a:t>
            </a:r>
            <a:r>
              <a:rPr lang="de-DE" sz="1100"/>
              <a:t>run stored in persistent storage, removed from run storage</a:t>
            </a:r>
            <a:r>
              <a:rPr lang="de-DE" sz="1100" smtClean="0"/>
              <a:t>&gt;</a:t>
            </a:r>
            <a:endParaRPr lang="de-DE" sz="1100"/>
          </a:p>
        </p:txBody>
      </p:sp>
      <p:sp>
        <p:nvSpPr>
          <p:cNvPr id="32" name="Textfeld 31"/>
          <p:cNvSpPr txBox="1"/>
          <p:nvPr/>
        </p:nvSpPr>
        <p:spPr>
          <a:xfrm>
            <a:off x="2334222" y="2035990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cancel</a:t>
            </a:r>
            <a:endParaRPr lang="de-DE" sz="1100"/>
          </a:p>
        </p:txBody>
      </p:sp>
      <p:cxnSp>
        <p:nvCxnSpPr>
          <p:cNvPr id="33" name="Gerade Verbindung mit Pfeil 32"/>
          <p:cNvCxnSpPr>
            <a:stCxn id="42" idx="2"/>
            <a:endCxn id="27" idx="0"/>
          </p:cNvCxnSpPr>
          <p:nvPr/>
        </p:nvCxnSpPr>
        <p:spPr>
          <a:xfrm flipH="1">
            <a:off x="2294985" y="1116164"/>
            <a:ext cx="1511462" cy="1832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5" idx="2"/>
            <a:endCxn id="27" idx="7"/>
          </p:cNvCxnSpPr>
          <p:nvPr/>
        </p:nvCxnSpPr>
        <p:spPr>
          <a:xfrm flipH="1">
            <a:off x="2850167" y="2166795"/>
            <a:ext cx="1100296" cy="862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>
            <a:stCxn id="25" idx="2"/>
            <a:endCxn id="27" idx="6"/>
          </p:cNvCxnSpPr>
          <p:nvPr/>
        </p:nvCxnSpPr>
        <p:spPr>
          <a:xfrm flipH="1">
            <a:off x="3080131" y="3225419"/>
            <a:ext cx="66924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3214732" y="2954917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cancel</a:t>
            </a:r>
            <a:endParaRPr lang="de-DE" sz="1100"/>
          </a:p>
        </p:txBody>
      </p:sp>
      <p:sp>
        <p:nvSpPr>
          <p:cNvPr id="48" name="Ellipse 47"/>
          <p:cNvSpPr/>
          <p:nvPr/>
        </p:nvSpPr>
        <p:spPr>
          <a:xfrm>
            <a:off x="3770443" y="6115000"/>
            <a:ext cx="1656184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succeeded</a:t>
            </a:r>
            <a:endParaRPr lang="de-DE" sz="1200"/>
          </a:p>
        </p:txBody>
      </p:sp>
      <p:cxnSp>
        <p:nvCxnSpPr>
          <p:cNvPr id="49" name="Gerade Verbindung mit Pfeil 48"/>
          <p:cNvCxnSpPr/>
          <p:nvPr/>
        </p:nvCxnSpPr>
        <p:spPr>
          <a:xfrm>
            <a:off x="4619561" y="4522752"/>
            <a:ext cx="0" cy="4737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feld 49"/>
          <p:cNvSpPr txBox="1"/>
          <p:nvPr/>
        </p:nvSpPr>
        <p:spPr>
          <a:xfrm>
            <a:off x="4572000" y="5589240"/>
            <a:ext cx="39148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smtClean="0"/>
              <a:t>&lt; </a:t>
            </a:r>
            <a:r>
              <a:rPr lang="de-DE" sz="1100"/>
              <a:t>job </a:t>
            </a:r>
            <a:r>
              <a:rPr lang="de-DE" sz="1100" smtClean="0"/>
              <a:t>run data </a:t>
            </a:r>
            <a:r>
              <a:rPr lang="de-DE" sz="1100"/>
              <a:t>stored in persistent storage, </a:t>
            </a:r>
            <a:r>
              <a:rPr lang="de-DE" sz="1100" smtClean="0"/>
              <a:t/>
            </a:r>
            <a:br>
              <a:rPr lang="de-DE" sz="1100" smtClean="0"/>
            </a:br>
            <a:r>
              <a:rPr lang="de-DE" sz="1100" smtClean="0"/>
              <a:t>removed </a:t>
            </a:r>
            <a:r>
              <a:rPr lang="de-DE" sz="1100"/>
              <a:t>from run storage&gt;</a:t>
            </a:r>
          </a:p>
          <a:p>
            <a:endParaRPr lang="de-DE" sz="1100"/>
          </a:p>
        </p:txBody>
      </p:sp>
      <p:cxnSp>
        <p:nvCxnSpPr>
          <p:cNvPr id="51" name="Gerade Verbindung mit Pfeil 50"/>
          <p:cNvCxnSpPr>
            <a:stCxn id="37" idx="6"/>
            <a:endCxn id="24" idx="4"/>
          </p:cNvCxnSpPr>
          <p:nvPr/>
        </p:nvCxnSpPr>
        <p:spPr>
          <a:xfrm flipV="1">
            <a:off x="5475723" y="2443975"/>
            <a:ext cx="1463112" cy="18028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/>
          <p:cNvSpPr/>
          <p:nvPr/>
        </p:nvSpPr>
        <p:spPr>
          <a:xfrm>
            <a:off x="3749376" y="5013176"/>
            <a:ext cx="1698318" cy="554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cleaningup</a:t>
            </a:r>
            <a:endParaRPr lang="de-DE"/>
          </a:p>
        </p:txBody>
      </p:sp>
      <p:cxnSp>
        <p:nvCxnSpPr>
          <p:cNvPr id="54" name="Gerade Verbindung mit Pfeil 53"/>
          <p:cNvCxnSpPr>
            <a:stCxn id="53" idx="4"/>
            <a:endCxn id="48" idx="0"/>
          </p:cNvCxnSpPr>
          <p:nvPr/>
        </p:nvCxnSpPr>
        <p:spPr>
          <a:xfrm>
            <a:off x="4598535" y="5567536"/>
            <a:ext cx="0" cy="5474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>
            <a:stCxn id="53" idx="6"/>
            <a:endCxn id="24" idx="4"/>
          </p:cNvCxnSpPr>
          <p:nvPr/>
        </p:nvCxnSpPr>
        <p:spPr>
          <a:xfrm flipV="1">
            <a:off x="5447694" y="2443975"/>
            <a:ext cx="1491141" cy="28463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/>
          <p:cNvSpPr txBox="1"/>
          <p:nvPr/>
        </p:nvSpPr>
        <p:spPr>
          <a:xfrm>
            <a:off x="4572000" y="4509120"/>
            <a:ext cx="15841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smtClean="0"/>
              <a:t>&lt;completion</a:t>
            </a:r>
            <a:br>
              <a:rPr lang="de-DE" sz="1100" smtClean="0"/>
            </a:br>
            <a:r>
              <a:rPr lang="de-DE" sz="1100" smtClean="0"/>
              <a:t> tasks done&gt;</a:t>
            </a:r>
            <a:endParaRPr lang="de-DE" sz="1100"/>
          </a:p>
          <a:p>
            <a:endParaRPr lang="de-DE" sz="1100"/>
          </a:p>
        </p:txBody>
      </p:sp>
      <p:sp>
        <p:nvSpPr>
          <p:cNvPr id="89" name="Textfeld 88"/>
          <p:cNvSpPr txBox="1"/>
          <p:nvPr/>
        </p:nvSpPr>
        <p:spPr>
          <a:xfrm>
            <a:off x="6444208" y="3212976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smtClean="0"/>
              <a:t>fatal error</a:t>
            </a:r>
            <a:endParaRPr lang="de-DE" sz="1100"/>
          </a:p>
        </p:txBody>
      </p:sp>
      <p:cxnSp>
        <p:nvCxnSpPr>
          <p:cNvPr id="52" name="Gerade Verbindung mit Pfeil 51"/>
          <p:cNvCxnSpPr>
            <a:stCxn id="37" idx="2"/>
            <a:endCxn id="27" idx="5"/>
          </p:cNvCxnSpPr>
          <p:nvPr/>
        </p:nvCxnSpPr>
        <p:spPr>
          <a:xfrm flipH="1" flipV="1">
            <a:off x="2850167" y="3421415"/>
            <a:ext cx="871180" cy="8253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14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Bildschirmpräsentation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Weber, Andreas</dc:creator>
  <cp:lastModifiedBy>Jürgen Schumacher</cp:lastModifiedBy>
  <cp:revision>91</cp:revision>
  <dcterms:created xsi:type="dcterms:W3CDTF">2010-12-06T08:19:17Z</dcterms:created>
  <dcterms:modified xsi:type="dcterms:W3CDTF">2012-04-16T07:17:59Z</dcterms:modified>
</cp:coreProperties>
</file>